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76" r:id="rId6"/>
    <p:sldId id="265" r:id="rId7"/>
    <p:sldId id="266" r:id="rId8"/>
    <p:sldId id="267" r:id="rId9"/>
    <p:sldId id="268" r:id="rId10"/>
    <p:sldId id="269" r:id="rId11"/>
    <p:sldId id="270" r:id="rId12"/>
    <p:sldId id="271" r:id="rId13"/>
    <p:sldId id="260" r:id="rId14"/>
    <p:sldId id="261" r:id="rId15"/>
    <p:sldId id="262" r:id="rId16"/>
    <p:sldId id="263" r:id="rId17"/>
    <p:sldId id="264" r:id="rId18"/>
    <p:sldId id="272" r:id="rId19"/>
    <p:sldId id="273" r:id="rId20"/>
    <p:sldId id="274" r:id="rId21"/>
    <p:sldId id="275" r:id="rId22"/>
    <p:sldId id="277" r:id="rId23"/>
    <p:sldId id="285" r:id="rId24"/>
    <p:sldId id="286" r:id="rId25"/>
    <p:sldId id="287" r:id="rId26"/>
    <p:sldId id="288" r:id="rId27"/>
    <p:sldId id="278" r:id="rId28"/>
    <p:sldId id="280" r:id="rId29"/>
    <p:sldId id="281" r:id="rId30"/>
    <p:sldId id="282" r:id="rId31"/>
    <p:sldId id="283" r:id="rId32"/>
    <p:sldId id="284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7" r:id="rId46"/>
    <p:sldId id="301" r:id="rId47"/>
    <p:sldId id="304" r:id="rId48"/>
    <p:sldId id="306" r:id="rId49"/>
    <p:sldId id="302" r:id="rId50"/>
    <p:sldId id="305" r:id="rId51"/>
    <p:sldId id="309" r:id="rId52"/>
    <p:sldId id="308" r:id="rId5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8499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38" y="3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7C2DCD-D94B-44D8-92F3-8717B0C619F7}" type="datetimeFigureOut">
              <a:rPr lang="ko-KR" altLang="en-US" smtClean="0"/>
              <a:t>2016-12-11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F4135-E233-4FDD-899A-D02173318D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13703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7C2DCD-D94B-44D8-92F3-8717B0C619F7}" type="datetimeFigureOut">
              <a:rPr lang="ko-KR" altLang="en-US" smtClean="0"/>
              <a:t>2016-12-11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F4135-E233-4FDD-899A-D02173318D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3520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7C2DCD-D94B-44D8-92F3-8717B0C619F7}" type="datetimeFigureOut">
              <a:rPr lang="ko-KR" altLang="en-US" smtClean="0"/>
              <a:t>2016-12-11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F4135-E233-4FDD-899A-D02173318D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52009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7C2DCD-D94B-44D8-92F3-8717B0C619F7}" type="datetimeFigureOut">
              <a:rPr lang="ko-KR" altLang="en-US" smtClean="0"/>
              <a:t>2016-12-11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F4135-E233-4FDD-899A-D02173318D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36765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7C2DCD-D94B-44D8-92F3-8717B0C619F7}" type="datetimeFigureOut">
              <a:rPr lang="ko-KR" altLang="en-US" smtClean="0"/>
              <a:t>2016-12-11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F4135-E233-4FDD-899A-D02173318D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32956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인용문 있는 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ko-KR" altLang="en-US"/>
              <a:t>마스터 텍스트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7C2DCD-D94B-44D8-92F3-8717B0C619F7}" type="datetimeFigureOut">
              <a:rPr lang="ko-KR" altLang="en-US" smtClean="0"/>
              <a:t>2016-12-11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F4135-E233-4FDD-899A-D02173318D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30358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참 또는 거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ko-KR" altLang="en-US"/>
              <a:t>마스터 텍스트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7C2DCD-D94B-44D8-92F3-8717B0C619F7}" type="datetimeFigureOut">
              <a:rPr lang="ko-KR" altLang="en-US" smtClean="0"/>
              <a:t>2016-12-11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F4135-E233-4FDD-899A-D02173318D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59546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7C2DCD-D94B-44D8-92F3-8717B0C619F7}" type="datetimeFigureOut">
              <a:rPr lang="ko-KR" altLang="en-US" smtClean="0"/>
              <a:t>2016-12-11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F4135-E233-4FDD-899A-D02173318D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300081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7C2DCD-D94B-44D8-92F3-8717B0C619F7}" type="datetimeFigureOut">
              <a:rPr lang="ko-KR" altLang="en-US" smtClean="0"/>
              <a:t>2016-12-11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F4135-E233-4FDD-899A-D02173318D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47396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7C2DCD-D94B-44D8-92F3-8717B0C619F7}" type="datetimeFigureOut">
              <a:rPr lang="ko-KR" altLang="en-US" smtClean="0"/>
              <a:t>2016-12-11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20CF4135-E233-4FDD-899A-D02173318D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14391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7C2DCD-D94B-44D8-92F3-8717B0C619F7}" type="datetimeFigureOut">
              <a:rPr lang="ko-KR" altLang="en-US" smtClean="0"/>
              <a:t>2016-12-11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F4135-E233-4FDD-899A-D02173318D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70973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7C2DCD-D94B-44D8-92F3-8717B0C619F7}" type="datetimeFigureOut">
              <a:rPr lang="ko-KR" altLang="en-US" smtClean="0"/>
              <a:t>2016-12-11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F4135-E233-4FDD-899A-D02173318D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92442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7C2DCD-D94B-44D8-92F3-8717B0C619F7}" type="datetimeFigureOut">
              <a:rPr lang="ko-KR" altLang="en-US" smtClean="0"/>
              <a:t>2016-12-11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F4135-E233-4FDD-899A-D02173318D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25109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7C2DCD-D94B-44D8-92F3-8717B0C619F7}" type="datetimeFigureOut">
              <a:rPr lang="ko-KR" altLang="en-US" smtClean="0"/>
              <a:t>2016-12-11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F4135-E233-4FDD-899A-D02173318D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89652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7C2DCD-D94B-44D8-92F3-8717B0C619F7}" type="datetimeFigureOut">
              <a:rPr lang="ko-KR" altLang="en-US" smtClean="0"/>
              <a:t>2016-12-11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F4135-E233-4FDD-899A-D02173318D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17011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7C2DCD-D94B-44D8-92F3-8717B0C619F7}" type="datetimeFigureOut">
              <a:rPr lang="ko-KR" altLang="en-US" smtClean="0"/>
              <a:t>2016-12-11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F4135-E233-4FDD-899A-D02173318D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62505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7C2DCD-D94B-44D8-92F3-8717B0C619F7}" type="datetimeFigureOut">
              <a:rPr lang="ko-KR" altLang="en-US" smtClean="0"/>
              <a:t>2016-12-11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F4135-E233-4FDD-899A-D02173318D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75770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1E7C2DCD-D94B-44D8-92F3-8717B0C619F7}" type="datetimeFigureOut">
              <a:rPr lang="ko-KR" altLang="en-US" smtClean="0"/>
              <a:t>2016-12-11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20CF4135-E233-4FDD-899A-D02173318D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75253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1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77lRtt_DbtY" TargetMode="Externa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2016 </a:t>
            </a:r>
            <a:r>
              <a:rPr lang="ko-KR" altLang="en-US" dirty="0"/>
              <a:t>컴퓨터 그래픽스</a:t>
            </a:r>
            <a:r>
              <a:rPr lang="en-US" altLang="ko-KR" dirty="0"/>
              <a:t>Mini Project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12121689 </a:t>
            </a:r>
            <a:r>
              <a:rPr lang="ko-KR" altLang="en-US" dirty="0" err="1"/>
              <a:t>이힘찬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280921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레고 디자인 </a:t>
            </a:r>
            <a:r>
              <a:rPr lang="en-US" altLang="ko-KR" dirty="0"/>
              <a:t>(</a:t>
            </a:r>
            <a:r>
              <a:rPr lang="ko-KR" altLang="en-US" dirty="0"/>
              <a:t>특수 </a:t>
            </a:r>
            <a:r>
              <a:rPr lang="ko-KR" altLang="en-US" dirty="0" err="1"/>
              <a:t>브릭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브릭의</a:t>
            </a:r>
            <a:r>
              <a:rPr lang="ko-KR" altLang="en-US" dirty="0"/>
              <a:t> 형태에서 특수한 기능이 있는 </a:t>
            </a:r>
            <a:r>
              <a:rPr lang="ko-KR" altLang="en-US" dirty="0" err="1"/>
              <a:t>브릭</a:t>
            </a:r>
            <a:endParaRPr lang="en-US" altLang="ko-KR" dirty="0"/>
          </a:p>
          <a:p>
            <a:r>
              <a:rPr lang="ko-KR" altLang="en-US" dirty="0"/>
              <a:t>부착할 수 있는 단추가 윗면 뿐만 아니라 옆면에도 있는 </a:t>
            </a:r>
            <a:r>
              <a:rPr lang="ko-KR" altLang="en-US" dirty="0" err="1"/>
              <a:t>브릭</a:t>
            </a:r>
            <a:endParaRPr lang="en-US" altLang="ko-KR" dirty="0"/>
          </a:p>
          <a:p>
            <a:r>
              <a:rPr lang="ko-KR" altLang="en-US" dirty="0"/>
              <a:t>그림은 한 옆면에 단추가 더 있는 것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37116" t="47578" r="46753" b="31375"/>
          <a:stretch/>
        </p:blipFill>
        <p:spPr>
          <a:xfrm>
            <a:off x="9867591" y="3191632"/>
            <a:ext cx="2018890" cy="2074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2803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레고 디자인 </a:t>
            </a:r>
            <a:r>
              <a:rPr lang="en-US" altLang="ko-KR" dirty="0"/>
              <a:t>(</a:t>
            </a:r>
            <a:r>
              <a:rPr lang="ko-KR" altLang="en-US" dirty="0"/>
              <a:t>특수 플레이트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플레이트 형태에서 특수한 기능이 있는 플레이트</a:t>
            </a:r>
            <a:endParaRPr lang="en-US" altLang="ko-KR" dirty="0"/>
          </a:p>
          <a:p>
            <a:r>
              <a:rPr lang="ko-KR" altLang="en-US" dirty="0"/>
              <a:t>옆면에 바퀴를 끼울 수 있는 얇은 막대가 있는 </a:t>
            </a:r>
            <a:r>
              <a:rPr lang="ko-KR" altLang="en-US" dirty="0" err="1"/>
              <a:t>브릭</a:t>
            </a:r>
            <a:endParaRPr lang="en-US" altLang="ko-KR" dirty="0"/>
          </a:p>
          <a:p>
            <a:r>
              <a:rPr lang="ko-KR" altLang="en-US" dirty="0"/>
              <a:t>그림은 양쪽에 바퀴를 끼울 수 있는 플레이트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43009" t="50670" r="42531" b="34067"/>
          <a:stretch/>
        </p:blipFill>
        <p:spPr>
          <a:xfrm>
            <a:off x="9693232" y="3229569"/>
            <a:ext cx="1809791" cy="1504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5039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레고 디자인</a:t>
            </a:r>
            <a:r>
              <a:rPr lang="en-US" altLang="ko-KR" dirty="0"/>
              <a:t>(</a:t>
            </a:r>
            <a:r>
              <a:rPr lang="ko-KR" altLang="en-US" dirty="0"/>
              <a:t>색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기본색</a:t>
            </a:r>
            <a:r>
              <a:rPr lang="ko-KR" altLang="en-US" dirty="0"/>
              <a:t> </a:t>
            </a:r>
            <a:r>
              <a:rPr lang="en-US" altLang="ko-KR" dirty="0"/>
              <a:t>(R, G, B)</a:t>
            </a:r>
          </a:p>
          <a:p>
            <a:r>
              <a:rPr lang="ko-KR" altLang="en-US" dirty="0" err="1"/>
              <a:t>혼합색</a:t>
            </a:r>
            <a:r>
              <a:rPr lang="ko-KR" altLang="en-US" dirty="0"/>
              <a:t> </a:t>
            </a:r>
            <a:r>
              <a:rPr lang="en-US" altLang="ko-KR" dirty="0"/>
              <a:t>(M, Y, C)</a:t>
            </a:r>
          </a:p>
          <a:p>
            <a:r>
              <a:rPr lang="ko-KR" altLang="en-US" dirty="0"/>
              <a:t>흑백 </a:t>
            </a:r>
            <a:r>
              <a:rPr lang="en-US" altLang="ko-KR" dirty="0"/>
              <a:t>(B, W)</a:t>
            </a:r>
          </a:p>
          <a:p>
            <a:r>
              <a:rPr lang="ko-KR" altLang="en-US" dirty="0"/>
              <a:t>투명색</a:t>
            </a:r>
          </a:p>
        </p:txBody>
      </p:sp>
    </p:spTree>
    <p:extLst>
      <p:ext uri="{BB962C8B-B14F-4D97-AF65-F5344CB8AC3E}">
        <p14:creationId xmlns:p14="http://schemas.microsoft.com/office/powerpoint/2010/main" val="31055142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keyboard interface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모드 선택</a:t>
            </a:r>
            <a:endParaRPr lang="en-US" altLang="ko-KR" dirty="0"/>
          </a:p>
          <a:p>
            <a:pPr lvl="1"/>
            <a:r>
              <a:rPr lang="en-US" altLang="ko-KR" dirty="0"/>
              <a:t>a, s, d</a:t>
            </a:r>
          </a:p>
          <a:p>
            <a:r>
              <a:rPr lang="ko-KR" altLang="en-US" dirty="0"/>
              <a:t>이동</a:t>
            </a:r>
            <a:endParaRPr lang="en-US" altLang="ko-KR" dirty="0"/>
          </a:p>
          <a:p>
            <a:pPr lvl="1"/>
            <a:r>
              <a:rPr lang="en-US" altLang="ko-KR" dirty="0"/>
              <a:t>h, j, k, l, u, m</a:t>
            </a:r>
          </a:p>
        </p:txBody>
      </p:sp>
    </p:spTree>
    <p:extLst>
      <p:ext uri="{BB962C8B-B14F-4D97-AF65-F5344CB8AC3E}">
        <p14:creationId xmlns:p14="http://schemas.microsoft.com/office/powerpoint/2010/main" val="23417134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keyboard interface(</a:t>
            </a:r>
            <a:r>
              <a:rPr lang="ko-KR" altLang="en-US" dirty="0"/>
              <a:t>모드 선택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모드 선택</a:t>
            </a:r>
            <a:r>
              <a:rPr lang="en-US" altLang="ko-KR" dirty="0"/>
              <a:t>: </a:t>
            </a:r>
            <a:r>
              <a:rPr lang="ko-KR" altLang="en-US" dirty="0"/>
              <a:t>레고 선택</a:t>
            </a:r>
            <a:r>
              <a:rPr lang="en-US" altLang="ko-KR" dirty="0"/>
              <a:t>, </a:t>
            </a:r>
            <a:r>
              <a:rPr lang="ko-KR" altLang="en-US" dirty="0"/>
              <a:t>이동 선택</a:t>
            </a:r>
            <a:r>
              <a:rPr lang="en-US" altLang="ko-KR" dirty="0"/>
              <a:t>, </a:t>
            </a:r>
            <a:r>
              <a:rPr lang="ko-KR" altLang="en-US" dirty="0"/>
              <a:t>회전 선택 </a:t>
            </a:r>
            <a:r>
              <a:rPr lang="en-US" altLang="ko-KR" dirty="0"/>
              <a:t>3</a:t>
            </a:r>
            <a:r>
              <a:rPr lang="ko-KR" altLang="en-US" dirty="0"/>
              <a:t>가지 모드 중 한 가지를 선택한다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레고 선택 모드</a:t>
            </a:r>
            <a:r>
              <a:rPr lang="en-US" altLang="ko-KR" dirty="0"/>
              <a:t>(a): </a:t>
            </a:r>
            <a:r>
              <a:rPr lang="ko-KR" altLang="en-US" dirty="0"/>
              <a:t>활성화 상태일 때</a:t>
            </a:r>
            <a:r>
              <a:rPr lang="en-US" altLang="ko-KR" dirty="0"/>
              <a:t>, </a:t>
            </a:r>
            <a:r>
              <a:rPr lang="ko-KR" altLang="en-US" dirty="0"/>
              <a:t>다음 레고의 모양과 색상을 변경</a:t>
            </a:r>
            <a:endParaRPr lang="en-US" altLang="ko-KR" dirty="0"/>
          </a:p>
          <a:p>
            <a:pPr lvl="1"/>
            <a:r>
              <a:rPr lang="ko-KR" altLang="en-US" dirty="0"/>
              <a:t>레고 이동 모드</a:t>
            </a:r>
            <a:r>
              <a:rPr lang="en-US" altLang="ko-KR" dirty="0"/>
              <a:t>(s): </a:t>
            </a:r>
            <a:r>
              <a:rPr lang="ko-KR" altLang="en-US" dirty="0"/>
              <a:t>활성화 상태일 때</a:t>
            </a:r>
            <a:r>
              <a:rPr lang="en-US" altLang="ko-KR" dirty="0"/>
              <a:t>, </a:t>
            </a:r>
            <a:r>
              <a:rPr lang="ko-KR" altLang="en-US" dirty="0"/>
              <a:t>선택된 레고의 위치를 변경</a:t>
            </a:r>
            <a:endParaRPr lang="en-US" altLang="ko-KR" dirty="0"/>
          </a:p>
          <a:p>
            <a:pPr lvl="1"/>
            <a:r>
              <a:rPr lang="ko-KR" altLang="en-US" dirty="0"/>
              <a:t>레고 회전 모드</a:t>
            </a:r>
            <a:r>
              <a:rPr lang="en-US" altLang="ko-KR" dirty="0"/>
              <a:t>(d): </a:t>
            </a:r>
            <a:r>
              <a:rPr lang="ko-KR" altLang="en-US" dirty="0"/>
              <a:t>활성화 상태일 때</a:t>
            </a:r>
            <a:r>
              <a:rPr lang="en-US" altLang="ko-KR" dirty="0"/>
              <a:t>, </a:t>
            </a:r>
            <a:r>
              <a:rPr lang="ko-KR" altLang="en-US" dirty="0"/>
              <a:t>선택된 레고를 회전</a:t>
            </a:r>
          </a:p>
        </p:txBody>
      </p:sp>
    </p:spTree>
    <p:extLst>
      <p:ext uri="{BB962C8B-B14F-4D97-AF65-F5344CB8AC3E}">
        <p14:creationId xmlns:p14="http://schemas.microsoft.com/office/powerpoint/2010/main" val="10362498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keyboard interface(</a:t>
            </a:r>
            <a:r>
              <a:rPr lang="ko-KR" altLang="en-US" dirty="0"/>
              <a:t>이동 </a:t>
            </a:r>
            <a:r>
              <a:rPr lang="en-US" altLang="ko-KR" dirty="0"/>
              <a:t>– </a:t>
            </a:r>
            <a:r>
              <a:rPr lang="ko-KR" altLang="en-US" dirty="0"/>
              <a:t>레고 선택 모드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h: </a:t>
            </a:r>
            <a:r>
              <a:rPr lang="ko-KR" altLang="en-US" dirty="0"/>
              <a:t>레고 가로 크기 증가</a:t>
            </a:r>
            <a:endParaRPr lang="en-US" altLang="ko-KR" dirty="0"/>
          </a:p>
          <a:p>
            <a:r>
              <a:rPr lang="en-US" altLang="ko-KR" dirty="0"/>
              <a:t>j: </a:t>
            </a:r>
            <a:r>
              <a:rPr lang="ko-KR" altLang="en-US" dirty="0"/>
              <a:t>레고 세로 크기 증가</a:t>
            </a:r>
            <a:endParaRPr lang="en-US" altLang="ko-KR" dirty="0"/>
          </a:p>
          <a:p>
            <a:r>
              <a:rPr lang="en-US" altLang="ko-KR" dirty="0"/>
              <a:t>k: </a:t>
            </a:r>
            <a:r>
              <a:rPr lang="ko-KR" altLang="en-US" dirty="0"/>
              <a:t>레고의 세로 크기 감소</a:t>
            </a:r>
            <a:endParaRPr lang="en-US" altLang="ko-KR" dirty="0"/>
          </a:p>
          <a:p>
            <a:r>
              <a:rPr lang="en-US" altLang="ko-KR" dirty="0"/>
              <a:t>l: </a:t>
            </a:r>
            <a:r>
              <a:rPr lang="ko-KR" altLang="en-US" dirty="0"/>
              <a:t>레고의 가로 크기 감소</a:t>
            </a:r>
            <a:endParaRPr lang="en-US" altLang="ko-KR" dirty="0"/>
          </a:p>
          <a:p>
            <a:r>
              <a:rPr lang="en-US" altLang="ko-KR" dirty="0"/>
              <a:t>u: </a:t>
            </a:r>
            <a:r>
              <a:rPr lang="ko-KR" altLang="en-US" dirty="0"/>
              <a:t>레고 종류 선택</a:t>
            </a:r>
            <a:endParaRPr lang="en-US" altLang="ko-KR" dirty="0"/>
          </a:p>
          <a:p>
            <a:r>
              <a:rPr lang="en-US" altLang="ko-KR" dirty="0"/>
              <a:t>m: </a:t>
            </a:r>
            <a:r>
              <a:rPr lang="ko-KR" altLang="en-US" dirty="0"/>
              <a:t>레고 색 선택</a:t>
            </a:r>
          </a:p>
        </p:txBody>
      </p:sp>
    </p:spTree>
    <p:extLst>
      <p:ext uri="{BB962C8B-B14F-4D97-AF65-F5344CB8AC3E}">
        <p14:creationId xmlns:p14="http://schemas.microsoft.com/office/powerpoint/2010/main" val="16640916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keyboard interface(</a:t>
            </a:r>
            <a:r>
              <a:rPr lang="ko-KR" altLang="en-US" dirty="0"/>
              <a:t>이동 </a:t>
            </a:r>
            <a:r>
              <a:rPr lang="en-US" altLang="ko-KR" dirty="0"/>
              <a:t>– </a:t>
            </a:r>
            <a:r>
              <a:rPr lang="ko-KR" altLang="en-US" dirty="0"/>
              <a:t>레고 이동 모드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h: </a:t>
            </a:r>
            <a:r>
              <a:rPr lang="ko-KR" altLang="en-US" dirty="0"/>
              <a:t>레고를 왼쪽 방향으로 이동</a:t>
            </a:r>
            <a:endParaRPr lang="en-US" altLang="ko-KR" dirty="0"/>
          </a:p>
          <a:p>
            <a:r>
              <a:rPr lang="en-US" altLang="ko-KR" dirty="0"/>
              <a:t>j: </a:t>
            </a:r>
            <a:r>
              <a:rPr lang="ko-KR" altLang="en-US" dirty="0"/>
              <a:t>레고를 앞쪽 방향으로 이동</a:t>
            </a:r>
            <a:endParaRPr lang="en-US" altLang="ko-KR" dirty="0"/>
          </a:p>
          <a:p>
            <a:r>
              <a:rPr lang="en-US" altLang="ko-KR" dirty="0"/>
              <a:t>k: </a:t>
            </a:r>
            <a:r>
              <a:rPr lang="ko-KR" altLang="en-US" dirty="0"/>
              <a:t>레고를 뒤쪽 방향으로 이동</a:t>
            </a:r>
            <a:endParaRPr lang="en-US" altLang="ko-KR" dirty="0"/>
          </a:p>
          <a:p>
            <a:r>
              <a:rPr lang="en-US" altLang="ko-KR" dirty="0"/>
              <a:t>l: </a:t>
            </a:r>
            <a:r>
              <a:rPr lang="ko-KR" altLang="en-US" dirty="0"/>
              <a:t>레고를 오른쪽 방향으로 이동</a:t>
            </a:r>
            <a:endParaRPr lang="en-US" altLang="ko-KR" dirty="0"/>
          </a:p>
          <a:p>
            <a:r>
              <a:rPr lang="en-US" altLang="ko-KR" dirty="0"/>
              <a:t>u: </a:t>
            </a:r>
            <a:r>
              <a:rPr lang="ko-KR" altLang="en-US" dirty="0"/>
              <a:t>레고를 위쪽 방향으로 이동</a:t>
            </a:r>
            <a:endParaRPr lang="en-US" altLang="ko-KR" dirty="0"/>
          </a:p>
          <a:p>
            <a:r>
              <a:rPr lang="en-US" altLang="ko-KR" dirty="0"/>
              <a:t>m: </a:t>
            </a:r>
            <a:r>
              <a:rPr lang="ko-KR" altLang="en-US" dirty="0"/>
              <a:t>레고를 아래쪽 방향으로 이동</a:t>
            </a:r>
          </a:p>
        </p:txBody>
      </p:sp>
    </p:spTree>
    <p:extLst>
      <p:ext uri="{BB962C8B-B14F-4D97-AF65-F5344CB8AC3E}">
        <p14:creationId xmlns:p14="http://schemas.microsoft.com/office/powerpoint/2010/main" val="13610863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keyboard interface(</a:t>
            </a:r>
            <a:r>
              <a:rPr lang="ko-KR" altLang="en-US" dirty="0"/>
              <a:t>이동 </a:t>
            </a:r>
            <a:r>
              <a:rPr lang="en-US" altLang="ko-KR" dirty="0"/>
              <a:t>– </a:t>
            </a:r>
            <a:r>
              <a:rPr lang="ko-KR" altLang="en-US" dirty="0"/>
              <a:t>레고 회전 모드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h: </a:t>
            </a:r>
            <a:r>
              <a:rPr lang="ko-KR" altLang="en-US" dirty="0"/>
              <a:t>레고를 </a:t>
            </a:r>
            <a:r>
              <a:rPr lang="en-US" altLang="ko-KR" dirty="0"/>
              <a:t>x</a:t>
            </a:r>
            <a:r>
              <a:rPr lang="ko-KR" altLang="en-US" dirty="0"/>
              <a:t>축  </a:t>
            </a:r>
            <a:r>
              <a:rPr lang="en-US" altLang="ko-KR" dirty="0"/>
              <a:t>+</a:t>
            </a:r>
            <a:r>
              <a:rPr lang="ko-KR" altLang="en-US" dirty="0"/>
              <a:t>방향으로 회전</a:t>
            </a:r>
            <a:endParaRPr lang="en-US" altLang="ko-KR" dirty="0"/>
          </a:p>
          <a:p>
            <a:r>
              <a:rPr lang="en-US" altLang="ko-KR" dirty="0"/>
              <a:t>j: </a:t>
            </a:r>
            <a:r>
              <a:rPr lang="ko-KR" altLang="en-US" dirty="0"/>
              <a:t>레고를 </a:t>
            </a:r>
            <a:r>
              <a:rPr lang="en-US" altLang="ko-KR" dirty="0"/>
              <a:t>z</a:t>
            </a:r>
            <a:r>
              <a:rPr lang="ko-KR" altLang="en-US" dirty="0"/>
              <a:t>축 </a:t>
            </a:r>
            <a:r>
              <a:rPr lang="en-US" altLang="ko-KR" dirty="0"/>
              <a:t>+</a:t>
            </a:r>
            <a:r>
              <a:rPr lang="ko-KR" altLang="en-US" dirty="0"/>
              <a:t>방향으로 회전</a:t>
            </a:r>
            <a:endParaRPr lang="en-US" altLang="ko-KR" dirty="0"/>
          </a:p>
          <a:p>
            <a:r>
              <a:rPr lang="en-US" altLang="ko-KR" dirty="0"/>
              <a:t>k: </a:t>
            </a:r>
            <a:r>
              <a:rPr lang="ko-KR" altLang="en-US" dirty="0"/>
              <a:t>레고를 </a:t>
            </a:r>
            <a:r>
              <a:rPr lang="en-US" altLang="ko-KR" dirty="0"/>
              <a:t>z</a:t>
            </a:r>
            <a:r>
              <a:rPr lang="ko-KR" altLang="en-US" dirty="0"/>
              <a:t>축 </a:t>
            </a:r>
            <a:r>
              <a:rPr lang="en-US" altLang="ko-KR" dirty="0"/>
              <a:t>–</a:t>
            </a:r>
            <a:r>
              <a:rPr lang="ko-KR" altLang="en-US" dirty="0"/>
              <a:t>방향으로 회전</a:t>
            </a:r>
            <a:endParaRPr lang="en-US" altLang="ko-KR" dirty="0"/>
          </a:p>
          <a:p>
            <a:r>
              <a:rPr lang="en-US" altLang="ko-KR" dirty="0"/>
              <a:t>l: </a:t>
            </a:r>
            <a:r>
              <a:rPr lang="ko-KR" altLang="en-US" dirty="0"/>
              <a:t>레고를 </a:t>
            </a:r>
            <a:r>
              <a:rPr lang="en-US" altLang="ko-KR" dirty="0"/>
              <a:t>x</a:t>
            </a:r>
            <a:r>
              <a:rPr lang="ko-KR" altLang="en-US" dirty="0"/>
              <a:t>축 </a:t>
            </a:r>
            <a:r>
              <a:rPr lang="en-US" altLang="ko-KR" dirty="0"/>
              <a:t>–</a:t>
            </a:r>
            <a:r>
              <a:rPr lang="ko-KR" altLang="en-US" dirty="0"/>
              <a:t>방향으로 회전</a:t>
            </a:r>
            <a:endParaRPr lang="en-US" altLang="ko-KR" dirty="0"/>
          </a:p>
          <a:p>
            <a:r>
              <a:rPr lang="en-US" altLang="ko-KR" dirty="0"/>
              <a:t>u: </a:t>
            </a:r>
            <a:r>
              <a:rPr lang="ko-KR" altLang="en-US" dirty="0"/>
              <a:t>레고를 </a:t>
            </a:r>
            <a:r>
              <a:rPr lang="en-US" altLang="ko-KR" dirty="0"/>
              <a:t>y</a:t>
            </a:r>
            <a:r>
              <a:rPr lang="ko-KR" altLang="en-US" dirty="0"/>
              <a:t>축 </a:t>
            </a:r>
            <a:r>
              <a:rPr lang="en-US" altLang="ko-KR" dirty="0"/>
              <a:t>+</a:t>
            </a:r>
            <a:r>
              <a:rPr lang="ko-KR" altLang="en-US" dirty="0"/>
              <a:t>방향으로 회전</a:t>
            </a:r>
            <a:endParaRPr lang="en-US" altLang="ko-KR" dirty="0"/>
          </a:p>
          <a:p>
            <a:r>
              <a:rPr lang="en-US" altLang="ko-KR" dirty="0"/>
              <a:t>m: </a:t>
            </a:r>
            <a:r>
              <a:rPr lang="ko-KR" altLang="en-US" dirty="0"/>
              <a:t>레고를 </a:t>
            </a:r>
            <a:r>
              <a:rPr lang="en-US" altLang="ko-KR" dirty="0"/>
              <a:t>y</a:t>
            </a:r>
            <a:r>
              <a:rPr lang="ko-KR" altLang="en-US" dirty="0"/>
              <a:t>축 </a:t>
            </a:r>
            <a:r>
              <a:rPr lang="en-US" altLang="ko-KR" dirty="0"/>
              <a:t>–</a:t>
            </a:r>
            <a:r>
              <a:rPr lang="ko-KR" altLang="en-US" dirty="0"/>
              <a:t>방향으로 회전</a:t>
            </a:r>
          </a:p>
        </p:txBody>
      </p:sp>
    </p:spTree>
    <p:extLst>
      <p:ext uri="{BB962C8B-B14F-4D97-AF65-F5344CB8AC3E}">
        <p14:creationId xmlns:p14="http://schemas.microsoft.com/office/powerpoint/2010/main" val="3361385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레고 모델링의 동작 시나리오</a:t>
            </a:r>
            <a:r>
              <a:rPr lang="en-US" altLang="ko-KR" dirty="0"/>
              <a:t>(1)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AutoNum type="arabicPeriod"/>
            </a:pPr>
            <a:r>
              <a:rPr lang="en-US" altLang="ko-KR" dirty="0"/>
              <a:t>a</a:t>
            </a:r>
            <a:r>
              <a:rPr lang="ko-KR" altLang="en-US" dirty="0"/>
              <a:t>키를 눌러 레고 선택 모드에 진입한다</a:t>
            </a:r>
            <a:r>
              <a:rPr lang="en-US" altLang="ko-KR" dirty="0"/>
              <a:t>.</a:t>
            </a:r>
          </a:p>
          <a:p>
            <a:pPr marL="457200" indent="-457200">
              <a:buAutoNum type="arabicPeriod"/>
            </a:pPr>
            <a:r>
              <a:rPr lang="en-US" altLang="ko-KR" dirty="0"/>
              <a:t>u</a:t>
            </a:r>
            <a:r>
              <a:rPr lang="ko-KR" altLang="en-US" dirty="0"/>
              <a:t>로 레고의 종류를 선택한다</a:t>
            </a:r>
            <a:r>
              <a:rPr lang="en-US" altLang="ko-KR" dirty="0"/>
              <a:t>. (</a:t>
            </a:r>
            <a:r>
              <a:rPr lang="ko-KR" altLang="en-US" dirty="0" err="1"/>
              <a:t>브릭</a:t>
            </a:r>
            <a:r>
              <a:rPr lang="en-US" altLang="ko-KR" dirty="0"/>
              <a:t>, </a:t>
            </a:r>
            <a:r>
              <a:rPr lang="ko-KR" altLang="en-US" dirty="0"/>
              <a:t>플레이트 등등</a:t>
            </a:r>
            <a:r>
              <a:rPr lang="en-US" altLang="ko-KR" dirty="0"/>
              <a:t>)</a:t>
            </a:r>
          </a:p>
          <a:p>
            <a:pPr marL="457200" indent="-457200">
              <a:buAutoNum type="arabicPeriod"/>
            </a:pPr>
            <a:r>
              <a:rPr lang="en-US" altLang="ko-KR" dirty="0"/>
              <a:t>h, j, k, l ,m </a:t>
            </a:r>
            <a:r>
              <a:rPr lang="ko-KR" altLang="en-US" dirty="0"/>
              <a:t>로 크기와 색상을 선택한다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pPr marL="457200" indent="-457200">
              <a:buAutoNum type="arabicPeriod"/>
            </a:pPr>
            <a:r>
              <a:rPr lang="ko-KR" altLang="en-US" dirty="0"/>
              <a:t>결정이 완료되면 다음 단계로 넘어간다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858820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레고 모델링의 동작 시나리오</a:t>
            </a:r>
            <a:r>
              <a:rPr lang="en-US" altLang="ko-KR" dirty="0"/>
              <a:t>(2)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/>
              <a:buAutoNum type="arabicPeriod"/>
            </a:pPr>
            <a:r>
              <a:rPr lang="en-US" altLang="ko-KR" dirty="0"/>
              <a:t>s</a:t>
            </a:r>
            <a:r>
              <a:rPr lang="ko-KR" altLang="en-US" dirty="0"/>
              <a:t>키를 눌러 레고 이동 모드에 진입한다</a:t>
            </a:r>
            <a:r>
              <a:rPr lang="en-US" altLang="ko-KR" dirty="0"/>
              <a:t>.</a:t>
            </a:r>
          </a:p>
          <a:p>
            <a:pPr marL="457200" indent="-457200">
              <a:buAutoNum type="arabicPeriod"/>
            </a:pPr>
            <a:r>
              <a:rPr lang="en-US" altLang="ko-KR" dirty="0"/>
              <a:t>h, j, k, l, u, m </a:t>
            </a:r>
            <a:r>
              <a:rPr lang="ko-KR" altLang="en-US" dirty="0"/>
              <a:t>키를 눌러 레고를 원하는 위치에 이동시킨다</a:t>
            </a:r>
            <a:r>
              <a:rPr lang="en-US" altLang="ko-KR" dirty="0"/>
              <a:t>.</a:t>
            </a:r>
          </a:p>
          <a:p>
            <a:pPr marL="457200" indent="-457200">
              <a:buAutoNum type="arabicPeriod"/>
            </a:pPr>
            <a:r>
              <a:rPr lang="ko-KR" altLang="en-US" dirty="0"/>
              <a:t>원하는 위치로 이동했으면 다음 단계로 넘어간다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*2,3 </a:t>
            </a:r>
            <a:r>
              <a:rPr lang="ko-KR" altLang="en-US" dirty="0"/>
              <a:t>단계는 순서와 상관없이 반복해서 변경하여도 무방</a:t>
            </a:r>
          </a:p>
          <a:p>
            <a:pPr marL="457200" indent="-457200">
              <a:buAutoNum type="arabicPeriod"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901912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일정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11/14: </a:t>
            </a:r>
            <a:r>
              <a:rPr lang="ko-KR" altLang="en-US" dirty="0"/>
              <a:t>레고 디자인</a:t>
            </a:r>
            <a:r>
              <a:rPr lang="en-US" altLang="ko-KR" dirty="0"/>
              <a:t>, keyboard interface </a:t>
            </a:r>
            <a:r>
              <a:rPr lang="ko-KR" altLang="en-US" dirty="0"/>
              <a:t>정의</a:t>
            </a:r>
            <a:endParaRPr lang="en-US" altLang="ko-KR" dirty="0"/>
          </a:p>
          <a:p>
            <a:r>
              <a:rPr lang="en-US" altLang="ko-KR" dirty="0"/>
              <a:t>11/21: </a:t>
            </a:r>
            <a:r>
              <a:rPr lang="ko-KR" altLang="en-US" dirty="0"/>
              <a:t>레고의 </a:t>
            </a:r>
            <a:r>
              <a:rPr lang="en-US" altLang="ko-KR" dirty="0"/>
              <a:t>3</a:t>
            </a:r>
            <a:r>
              <a:rPr lang="ko-KR" altLang="en-US" dirty="0"/>
              <a:t>차원 모델링 및 렌더링</a:t>
            </a:r>
            <a:endParaRPr lang="en-US" altLang="ko-KR" dirty="0"/>
          </a:p>
          <a:p>
            <a:r>
              <a:rPr lang="en-US" altLang="ko-KR" dirty="0"/>
              <a:t>11/28: </a:t>
            </a:r>
            <a:r>
              <a:rPr lang="ko-KR" altLang="en-US" dirty="0"/>
              <a:t>키보드를 이용한 위치</a:t>
            </a:r>
            <a:r>
              <a:rPr lang="en-US" altLang="ko-KR" dirty="0"/>
              <a:t>, </a:t>
            </a:r>
            <a:r>
              <a:rPr lang="ko-KR" altLang="en-US" dirty="0"/>
              <a:t>방향 조정 구현</a:t>
            </a:r>
            <a:endParaRPr lang="en-US" altLang="ko-KR" dirty="0"/>
          </a:p>
          <a:p>
            <a:r>
              <a:rPr lang="en-US" altLang="ko-KR" dirty="0"/>
              <a:t>12/05: </a:t>
            </a:r>
            <a:r>
              <a:rPr lang="ko-KR" altLang="en-US" dirty="0"/>
              <a:t>마우스를 이용한 돌려보기 및 확대</a:t>
            </a:r>
            <a:r>
              <a:rPr lang="en-US" altLang="ko-KR" dirty="0"/>
              <a:t>/</a:t>
            </a:r>
            <a:r>
              <a:rPr lang="ko-KR" altLang="en-US" dirty="0"/>
              <a:t>축고 및 추가 기능 구현</a:t>
            </a:r>
            <a:endParaRPr lang="en-US" altLang="ko-KR" dirty="0"/>
          </a:p>
          <a:p>
            <a:r>
              <a:rPr lang="en-US" altLang="ko-KR" dirty="0"/>
              <a:t>12/10: </a:t>
            </a:r>
            <a:r>
              <a:rPr lang="ko-KR" altLang="en-US" dirty="0"/>
              <a:t>최종 결과물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4517889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레고 모델링의 동작 시나리오</a:t>
            </a:r>
            <a:r>
              <a:rPr lang="en-US" altLang="ko-KR" dirty="0"/>
              <a:t>(3)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/>
              <a:buAutoNum type="arabicPeriod"/>
            </a:pPr>
            <a:r>
              <a:rPr lang="en-US" altLang="ko-KR" dirty="0"/>
              <a:t>d</a:t>
            </a:r>
            <a:r>
              <a:rPr lang="ko-KR" altLang="en-US" dirty="0"/>
              <a:t>키를 눌러 레고 회전 모드에 진입한다</a:t>
            </a:r>
            <a:r>
              <a:rPr lang="en-US" altLang="ko-KR" dirty="0"/>
              <a:t>.</a:t>
            </a:r>
          </a:p>
          <a:p>
            <a:pPr marL="457200" indent="-457200">
              <a:buAutoNum type="arabicPeriod"/>
            </a:pPr>
            <a:r>
              <a:rPr lang="en-US" altLang="ko-KR" dirty="0"/>
              <a:t>h, j, k, l, u, m </a:t>
            </a:r>
            <a:r>
              <a:rPr lang="ko-KR" altLang="en-US" dirty="0"/>
              <a:t>키를 눌러 레고를 원하는 방향으로 회전시킨다</a:t>
            </a:r>
            <a:r>
              <a:rPr lang="en-US" altLang="ko-KR" dirty="0"/>
              <a:t>.</a:t>
            </a:r>
          </a:p>
          <a:p>
            <a:pPr marL="457200" indent="-457200">
              <a:buAutoNum type="arabicPeriod"/>
            </a:pPr>
            <a:r>
              <a:rPr lang="ko-KR" altLang="en-US" dirty="0"/>
              <a:t>원하는 위치로 회전했으면 다음 단계로 넘어간다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*2,3 </a:t>
            </a:r>
            <a:r>
              <a:rPr lang="ko-KR" altLang="en-US" dirty="0"/>
              <a:t>단계는 순서와 상관없이 반복해서 변경하여도 무방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718460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레고 모델링의 동작 시나리오</a:t>
            </a:r>
            <a:r>
              <a:rPr lang="en-US" altLang="ko-KR" dirty="0"/>
              <a:t>(4)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a</a:t>
            </a:r>
            <a:r>
              <a:rPr lang="ko-KR" altLang="en-US" dirty="0"/>
              <a:t>를 눌러 레고 선택 모드에 진입하고 </a:t>
            </a:r>
            <a:r>
              <a:rPr lang="en-US" altLang="ko-KR" dirty="0"/>
              <a:t>1~3 </a:t>
            </a:r>
            <a:r>
              <a:rPr lang="ko-KR" altLang="en-US" dirty="0"/>
              <a:t>단계를 반복한다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341788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11/21 </a:t>
            </a:r>
            <a:r>
              <a:rPr lang="ko-KR" altLang="en-US" dirty="0"/>
              <a:t>목차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브릭</a:t>
            </a:r>
            <a:endParaRPr lang="en-US" altLang="ko-KR" dirty="0"/>
          </a:p>
          <a:p>
            <a:r>
              <a:rPr lang="ko-KR" altLang="en-US" dirty="0"/>
              <a:t>플레이트</a:t>
            </a:r>
            <a:endParaRPr lang="en-US" altLang="ko-KR" dirty="0"/>
          </a:p>
          <a:p>
            <a:r>
              <a:rPr lang="ko-KR" altLang="en-US" dirty="0"/>
              <a:t>바퀴</a:t>
            </a:r>
            <a:endParaRPr lang="en-US" altLang="ko-KR" dirty="0"/>
          </a:p>
          <a:p>
            <a:r>
              <a:rPr lang="ko-KR" altLang="en-US" dirty="0"/>
              <a:t>인간</a:t>
            </a:r>
            <a:endParaRPr lang="en-US" altLang="ko-KR" dirty="0"/>
          </a:p>
          <a:p>
            <a:r>
              <a:rPr lang="ko-KR" altLang="en-US" dirty="0"/>
              <a:t>특수 </a:t>
            </a:r>
            <a:r>
              <a:rPr lang="ko-KR" altLang="en-US" dirty="0" err="1"/>
              <a:t>브릭</a:t>
            </a:r>
            <a:endParaRPr lang="en-US" altLang="ko-KR" dirty="0"/>
          </a:p>
          <a:p>
            <a:r>
              <a:rPr lang="ko-KR" altLang="en-US" dirty="0"/>
              <a:t>특수 플레이트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9013215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육면체 만들기</a:t>
            </a:r>
            <a:r>
              <a:rPr lang="en-US" altLang="ko-KR" dirty="0"/>
              <a:t>(1)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육면체를 만들기 위해서는 </a:t>
            </a:r>
            <a:r>
              <a:rPr lang="en-US" altLang="ko-KR" dirty="0"/>
              <a:t>6</a:t>
            </a:r>
            <a:r>
              <a:rPr lang="ko-KR" altLang="en-US" dirty="0"/>
              <a:t>개의 사각형이 필요하다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하나의 사각형을 만들려면 </a:t>
            </a:r>
            <a:r>
              <a:rPr lang="en-US" altLang="ko-KR" dirty="0"/>
              <a:t>4</a:t>
            </a:r>
            <a:r>
              <a:rPr lang="ko-KR" altLang="en-US" dirty="0"/>
              <a:t>개의 </a:t>
            </a:r>
            <a:r>
              <a:rPr lang="en-US" altLang="ko-KR" dirty="0"/>
              <a:t>vertex</a:t>
            </a:r>
            <a:r>
              <a:rPr lang="ko-KR" altLang="en-US" dirty="0"/>
              <a:t>가 필요하다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따라고 총 </a:t>
            </a:r>
            <a:r>
              <a:rPr lang="en-US" altLang="ko-KR" dirty="0"/>
              <a:t>24</a:t>
            </a:r>
            <a:r>
              <a:rPr lang="ko-KR" altLang="en-US" dirty="0"/>
              <a:t>개의 </a:t>
            </a:r>
            <a:r>
              <a:rPr lang="en-US" altLang="ko-KR" dirty="0"/>
              <a:t>vertex</a:t>
            </a:r>
            <a:r>
              <a:rPr lang="ko-KR" altLang="en-US" dirty="0"/>
              <a:t>가 필요하다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각 </a:t>
            </a:r>
            <a:r>
              <a:rPr lang="en-US" altLang="ko-KR" dirty="0"/>
              <a:t>vertex</a:t>
            </a:r>
            <a:r>
              <a:rPr lang="ko-KR" altLang="en-US" dirty="0"/>
              <a:t>마다 </a:t>
            </a:r>
            <a:r>
              <a:rPr lang="en-US" altLang="ko-KR" dirty="0"/>
              <a:t>3</a:t>
            </a:r>
            <a:r>
              <a:rPr lang="ko-KR" altLang="en-US" dirty="0"/>
              <a:t>번씩 반복해서 나온다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548071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육면체 만들기</a:t>
            </a:r>
            <a:r>
              <a:rPr lang="en-US" altLang="ko-KR" dirty="0"/>
              <a:t>(2)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육면체의 한 면을 나타내는 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	</a:t>
            </a:r>
            <a:r>
              <a:rPr lang="ko-KR" altLang="en-US" dirty="0"/>
              <a:t>사각형 만들기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11423" t="27796" r="36230" b="41846"/>
          <a:stretch/>
        </p:blipFill>
        <p:spPr>
          <a:xfrm>
            <a:off x="6172956" y="2666999"/>
            <a:ext cx="5330067" cy="2937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2321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육면체 만들기</a:t>
            </a:r>
            <a:r>
              <a:rPr lang="en-US" altLang="ko-KR" dirty="0"/>
              <a:t>(3)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사각형 </a:t>
            </a:r>
            <a:r>
              <a:rPr lang="en-US" altLang="ko-KR" dirty="0"/>
              <a:t>6</a:t>
            </a:r>
            <a:r>
              <a:rPr lang="ko-KR" altLang="en-US" dirty="0"/>
              <a:t>개를 합쳐서 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	</a:t>
            </a:r>
            <a:r>
              <a:rPr lang="ko-KR" altLang="en-US" dirty="0"/>
              <a:t>육면체 만들기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11423" t="26149" r="38026" b="51753"/>
          <a:stretch/>
        </p:blipFill>
        <p:spPr>
          <a:xfrm>
            <a:off x="5397910" y="2666999"/>
            <a:ext cx="5147187" cy="2138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9528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레고 만드는 함수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각 블록 별로 함수를 만든 뒤</a:t>
            </a:r>
            <a:r>
              <a:rPr lang="en-US" altLang="ko-KR" dirty="0"/>
              <a:t>, </a:t>
            </a:r>
          </a:p>
          <a:p>
            <a:pPr marL="0" indent="0">
              <a:buNone/>
            </a:pPr>
            <a:r>
              <a:rPr lang="en-US" altLang="ko-KR" dirty="0"/>
              <a:t>index</a:t>
            </a:r>
            <a:r>
              <a:rPr lang="ko-KR" altLang="en-US" dirty="0"/>
              <a:t>에 따라 그에 맞는 함수 호출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11423" t="27586" r="35033" b="36208"/>
          <a:stretch/>
        </p:blipFill>
        <p:spPr>
          <a:xfrm>
            <a:off x="6051036" y="2144743"/>
            <a:ext cx="5451987" cy="3503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4031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브릭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7986" t="39024" r="38206" b="32652"/>
          <a:stretch/>
        </p:blipFill>
        <p:spPr>
          <a:xfrm>
            <a:off x="1012362" y="2438398"/>
            <a:ext cx="3833268" cy="359369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l="11423" t="24645" r="45210" b="48552"/>
          <a:stretch/>
        </p:blipFill>
        <p:spPr>
          <a:xfrm>
            <a:off x="6493667" y="2438398"/>
            <a:ext cx="4415667" cy="259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5272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플레이트</a:t>
            </a:r>
          </a:p>
        </p:txBody>
      </p:sp>
      <p:pic>
        <p:nvPicPr>
          <p:cNvPr id="6" name="내용 개체 틀 5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8663" t="40441" r="36413" b="30763"/>
          <a:stretch/>
        </p:blipFill>
        <p:spPr>
          <a:xfrm>
            <a:off x="990239" y="2438399"/>
            <a:ext cx="3817575" cy="347570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l="11424" t="26325" r="44411" b="46724"/>
          <a:stretch/>
        </p:blipFill>
        <p:spPr>
          <a:xfrm>
            <a:off x="5906945" y="2438399"/>
            <a:ext cx="4496947" cy="2608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7802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바퀴</a:t>
            </a: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5101" t="34477" r="36626" b="29646"/>
          <a:stretch/>
        </p:blipFill>
        <p:spPr>
          <a:xfrm>
            <a:off x="1032385" y="2438399"/>
            <a:ext cx="3549449" cy="354944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l="11298" t="22704" r="44882" b="54817"/>
          <a:stretch/>
        </p:blipFill>
        <p:spPr>
          <a:xfrm>
            <a:off x="6312310" y="2438399"/>
            <a:ext cx="4461879" cy="2175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4546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11/14 </a:t>
            </a:r>
            <a:r>
              <a:rPr lang="ko-KR" altLang="en-US" dirty="0"/>
              <a:t>목차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레고 디자인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keyboard interface</a:t>
            </a:r>
          </a:p>
          <a:p>
            <a:endParaRPr lang="en-US" altLang="ko-KR" dirty="0"/>
          </a:p>
          <a:p>
            <a:r>
              <a:rPr lang="ko-KR" altLang="en-US" dirty="0"/>
              <a:t>레고 모델링 시나리오</a:t>
            </a:r>
          </a:p>
        </p:txBody>
      </p:sp>
    </p:spTree>
    <p:extLst>
      <p:ext uri="{BB962C8B-B14F-4D97-AF65-F5344CB8AC3E}">
        <p14:creationId xmlns:p14="http://schemas.microsoft.com/office/powerpoint/2010/main" val="21554126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인간</a:t>
            </a:r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9404" t="6451" r="36744" b="26987"/>
          <a:stretch/>
        </p:blipFill>
        <p:spPr>
          <a:xfrm>
            <a:off x="1076633" y="2438399"/>
            <a:ext cx="2389238" cy="370200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l="13741" t="38494" r="45462" b="29350"/>
          <a:stretch/>
        </p:blipFill>
        <p:spPr>
          <a:xfrm>
            <a:off x="7816646" y="2438399"/>
            <a:ext cx="4154129" cy="311191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l="11568" t="14566" r="45703" b="62001"/>
          <a:stretch/>
        </p:blipFill>
        <p:spPr>
          <a:xfrm>
            <a:off x="3465872" y="2438399"/>
            <a:ext cx="4350774" cy="2267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1949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특수 </a:t>
            </a:r>
            <a:r>
              <a:rPr lang="ko-KR" altLang="en-US" dirty="0" err="1"/>
              <a:t>브릭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7706" t="31471" r="37742" b="42093"/>
          <a:stretch/>
        </p:blipFill>
        <p:spPr>
          <a:xfrm>
            <a:off x="997614" y="2438399"/>
            <a:ext cx="3887782" cy="329872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l="11423" t="26325" r="44612" b="37732"/>
          <a:stretch/>
        </p:blipFill>
        <p:spPr>
          <a:xfrm>
            <a:off x="6135329" y="2438398"/>
            <a:ext cx="4476627" cy="347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0823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특수 플레이트</a:t>
            </a:r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0614" t="31943" r="29254" b="32179"/>
          <a:stretch/>
        </p:blipFill>
        <p:spPr>
          <a:xfrm>
            <a:off x="887001" y="2438399"/>
            <a:ext cx="3782956" cy="354944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l="11423" t="28006" r="44213" b="37732"/>
          <a:stretch/>
        </p:blipFill>
        <p:spPr>
          <a:xfrm>
            <a:off x="6194322" y="2438399"/>
            <a:ext cx="4517267" cy="3315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6535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11/28 </a:t>
            </a:r>
            <a:r>
              <a:rPr lang="ko-KR" altLang="en-US" dirty="0"/>
              <a:t>목차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모드 변경</a:t>
            </a:r>
            <a:endParaRPr lang="en-US" altLang="ko-KR" dirty="0"/>
          </a:p>
          <a:p>
            <a:r>
              <a:rPr lang="ko-KR" altLang="en-US" dirty="0"/>
              <a:t>블록 선택</a:t>
            </a:r>
            <a:endParaRPr lang="en-US" altLang="ko-KR" dirty="0"/>
          </a:p>
          <a:p>
            <a:r>
              <a:rPr lang="ko-KR" altLang="en-US" dirty="0"/>
              <a:t>색 변경</a:t>
            </a:r>
            <a:endParaRPr lang="en-US" altLang="ko-KR" dirty="0"/>
          </a:p>
          <a:p>
            <a:r>
              <a:rPr lang="ko-KR" altLang="en-US" dirty="0"/>
              <a:t>크기 변경</a:t>
            </a:r>
            <a:endParaRPr lang="en-US" altLang="ko-KR" dirty="0"/>
          </a:p>
          <a:p>
            <a:r>
              <a:rPr lang="ko-KR" altLang="en-US" dirty="0"/>
              <a:t>블록 이동</a:t>
            </a:r>
            <a:endParaRPr lang="en-US" altLang="ko-KR" dirty="0"/>
          </a:p>
          <a:p>
            <a:r>
              <a:rPr lang="ko-KR" altLang="en-US" dirty="0"/>
              <a:t>블록 회전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6266878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모드 변경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a: selection mode</a:t>
            </a:r>
          </a:p>
          <a:p>
            <a:r>
              <a:rPr lang="en-US" altLang="ko-KR" dirty="0"/>
              <a:t>s: translate mode</a:t>
            </a:r>
          </a:p>
          <a:p>
            <a:r>
              <a:rPr lang="en-US" altLang="ko-KR" dirty="0"/>
              <a:t>d: rotate mode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r="42818" b="43164"/>
          <a:stretch/>
        </p:blipFill>
        <p:spPr>
          <a:xfrm>
            <a:off x="4790831" y="1937412"/>
            <a:ext cx="3355720" cy="229168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r="41754" b="42827"/>
          <a:stretch/>
        </p:blipFill>
        <p:spPr>
          <a:xfrm>
            <a:off x="8151818" y="1915712"/>
            <a:ext cx="3357225" cy="221581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/>
          <a:srcRect r="42818" b="42827"/>
          <a:stretch/>
        </p:blipFill>
        <p:spPr>
          <a:xfrm>
            <a:off x="4793841" y="4131529"/>
            <a:ext cx="3352710" cy="229040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5"/>
          <a:srcRect l="11024" t="15180" r="57562" b="58582"/>
          <a:stretch/>
        </p:blipFill>
        <p:spPr>
          <a:xfrm>
            <a:off x="8149561" y="4131529"/>
            <a:ext cx="3356472" cy="2290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2692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블록 선택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선택모드에서 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u</a:t>
            </a:r>
            <a:r>
              <a:rPr lang="ko-KR" altLang="en-US" dirty="0"/>
              <a:t>키를 눌러서 변경한다</a:t>
            </a:r>
            <a:r>
              <a:rPr lang="en-US" altLang="ko-KR" dirty="0"/>
              <a:t>.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rcRect r="43972" b="43814"/>
          <a:stretch/>
        </p:blipFill>
        <p:spPr>
          <a:xfrm>
            <a:off x="5088316" y="1872409"/>
            <a:ext cx="2915513" cy="23040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/>
          <a:srcRect r="44842" b="41629"/>
          <a:stretch/>
        </p:blipFill>
        <p:spPr>
          <a:xfrm>
            <a:off x="5103187" y="4176409"/>
            <a:ext cx="2932698" cy="23040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4"/>
          <a:srcRect r="43350" b="39451"/>
          <a:stretch/>
        </p:blipFill>
        <p:spPr>
          <a:xfrm>
            <a:off x="8035885" y="1872409"/>
            <a:ext cx="2915513" cy="232056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5"/>
          <a:srcRect l="13322" t="25749" r="57914" b="60490"/>
          <a:stretch/>
        </p:blipFill>
        <p:spPr>
          <a:xfrm>
            <a:off x="8067941" y="4176409"/>
            <a:ext cx="2868586" cy="2303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82000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색 변경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선택모드에서 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m</a:t>
            </a:r>
            <a:r>
              <a:rPr lang="ko-KR" altLang="en-US" dirty="0"/>
              <a:t>키를 눌러서 변경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r="42535" b="42038"/>
          <a:stretch/>
        </p:blipFill>
        <p:spPr>
          <a:xfrm>
            <a:off x="5073445" y="2120228"/>
            <a:ext cx="3323894" cy="214483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r="44530" b="44569"/>
          <a:stretch/>
        </p:blipFill>
        <p:spPr>
          <a:xfrm>
            <a:off x="5073444" y="4265066"/>
            <a:ext cx="3323895" cy="214483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/>
          <a:srcRect r="44401" b="44406"/>
          <a:stretch/>
        </p:blipFill>
        <p:spPr>
          <a:xfrm>
            <a:off x="8397340" y="2120228"/>
            <a:ext cx="3297412" cy="214483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5"/>
          <a:srcRect l="13195" t="29923" r="58266" b="56847"/>
          <a:stretch/>
        </p:blipFill>
        <p:spPr>
          <a:xfrm>
            <a:off x="8397339" y="4265066"/>
            <a:ext cx="3297413" cy="2144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52499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크기 변경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400" t="-691" r="44646" b="40708"/>
          <a:stretch/>
        </p:blipFill>
        <p:spPr>
          <a:xfrm>
            <a:off x="5606730" y="4229098"/>
            <a:ext cx="2867389" cy="214285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rcRect r="26211" b="28141"/>
          <a:stretch/>
        </p:blipFill>
        <p:spPr>
          <a:xfrm>
            <a:off x="8474120" y="2005987"/>
            <a:ext cx="2896887" cy="2223112"/>
          </a:xfrm>
          <a:prstGeom prst="rect">
            <a:avLst/>
          </a:prstGeom>
        </p:spPr>
      </p:pic>
      <p:sp>
        <p:nvSpPr>
          <p:cNvPr id="8" name="내용 개체 틀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선택모드에서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 </a:t>
            </a:r>
            <a:r>
              <a:rPr lang="en-US" altLang="ko-KR" dirty="0"/>
              <a:t>h, j, k, l</a:t>
            </a:r>
            <a:r>
              <a:rPr lang="ko-KR" altLang="en-US" dirty="0"/>
              <a:t>을 눌러 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크기를 조절합니다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en-US" altLang="ko-KR" dirty="0"/>
              <a:t>brick</a:t>
            </a:r>
            <a:r>
              <a:rPr lang="ko-KR" altLang="en-US" dirty="0"/>
              <a:t>과 </a:t>
            </a:r>
            <a:r>
              <a:rPr lang="en-US" altLang="ko-KR" dirty="0"/>
              <a:t>plate</a:t>
            </a:r>
            <a:r>
              <a:rPr lang="ko-KR" altLang="en-US" dirty="0"/>
              <a:t>만 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적용이 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4"/>
          <a:srcRect r="42998" b="28926"/>
          <a:stretch/>
        </p:blipFill>
        <p:spPr>
          <a:xfrm>
            <a:off x="5606731" y="2005987"/>
            <a:ext cx="2867389" cy="2223112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5"/>
          <a:srcRect l="13067" t="39505" r="61959" b="53739"/>
          <a:stretch/>
        </p:blipFill>
        <p:spPr>
          <a:xfrm>
            <a:off x="8485567" y="4229098"/>
            <a:ext cx="2885440" cy="21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24020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블록 이동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</a:t>
            </a:r>
            <a:r>
              <a:rPr lang="ko-KR" altLang="en-US" dirty="0"/>
              <a:t>키를 눌러 </a:t>
            </a:r>
            <a:r>
              <a:rPr lang="ko-KR" altLang="en-US" dirty="0" err="1"/>
              <a:t>이동모드일</a:t>
            </a:r>
            <a:r>
              <a:rPr lang="ko-KR" altLang="en-US" dirty="0"/>
              <a:t> 때</a:t>
            </a:r>
            <a:r>
              <a:rPr lang="en-US" altLang="ko-KR" dirty="0"/>
              <a:t>,</a:t>
            </a:r>
          </a:p>
          <a:p>
            <a:pPr marL="0" indent="0">
              <a:buNone/>
            </a:pPr>
            <a:r>
              <a:rPr lang="en-US" altLang="ko-KR" dirty="0"/>
              <a:t>h, j, k, l, u, m </a:t>
            </a:r>
            <a:r>
              <a:rPr lang="ko-KR" altLang="en-US" dirty="0"/>
              <a:t>키로 이동합니다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rcRect l="13194" t="46656" r="61959" b="47039"/>
          <a:stretch/>
        </p:blipFill>
        <p:spPr>
          <a:xfrm>
            <a:off x="8562518" y="4363679"/>
            <a:ext cx="3122820" cy="219136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rcRect r="38885" b="34473"/>
          <a:stretch/>
        </p:blipFill>
        <p:spPr>
          <a:xfrm>
            <a:off x="8562518" y="1830643"/>
            <a:ext cx="3122820" cy="253303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4"/>
          <a:srcRect r="39510" b="33361"/>
          <a:stretch/>
        </p:blipFill>
        <p:spPr>
          <a:xfrm>
            <a:off x="5522035" y="4334799"/>
            <a:ext cx="3040481" cy="220957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5"/>
          <a:srcRect t="1373" r="39511" b="34305"/>
          <a:stretch/>
        </p:blipFill>
        <p:spPr>
          <a:xfrm>
            <a:off x="5522036" y="1903159"/>
            <a:ext cx="3040481" cy="2460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9675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블록 회전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d</a:t>
            </a:r>
            <a:r>
              <a:rPr lang="ko-KR" altLang="en-US" dirty="0"/>
              <a:t>키를 눌러 </a:t>
            </a:r>
            <a:r>
              <a:rPr lang="ko-KR" altLang="en-US" dirty="0" err="1"/>
              <a:t>회전모드일</a:t>
            </a:r>
            <a:r>
              <a:rPr lang="ko-KR" altLang="en-US" dirty="0"/>
              <a:t> 때</a:t>
            </a:r>
            <a:r>
              <a:rPr lang="en-US" altLang="ko-KR" dirty="0"/>
              <a:t>,</a:t>
            </a:r>
          </a:p>
          <a:p>
            <a:pPr marL="0" indent="0">
              <a:buNone/>
            </a:pPr>
            <a:r>
              <a:rPr lang="en-US" altLang="ko-KR" dirty="0"/>
              <a:t>h, j, k, l, u, m </a:t>
            </a:r>
            <a:r>
              <a:rPr lang="ko-KR" altLang="en-US" dirty="0"/>
              <a:t>키로 회전합니다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r="40831" b="42119"/>
          <a:stretch/>
        </p:blipFill>
        <p:spPr>
          <a:xfrm>
            <a:off x="5619440" y="4182541"/>
            <a:ext cx="3081835" cy="218384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r="45881" b="42119"/>
          <a:stretch/>
        </p:blipFill>
        <p:spPr>
          <a:xfrm>
            <a:off x="5606589" y="1982430"/>
            <a:ext cx="3148768" cy="220011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/>
          <a:srcRect r="47876" b="39516"/>
          <a:stretch/>
        </p:blipFill>
        <p:spPr>
          <a:xfrm>
            <a:off x="8755356" y="1982429"/>
            <a:ext cx="3137117" cy="220011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5"/>
          <a:srcRect l="13323" t="44766" r="60764" b="41797"/>
          <a:stretch/>
        </p:blipFill>
        <p:spPr>
          <a:xfrm>
            <a:off x="8728317" y="4182540"/>
            <a:ext cx="3191197" cy="2183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6580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레고 디자인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 dirty="0" err="1"/>
              <a:t>브릭</a:t>
            </a:r>
            <a:endParaRPr lang="en-US" altLang="ko-KR" dirty="0"/>
          </a:p>
          <a:p>
            <a:r>
              <a:rPr lang="ko-KR" altLang="en-US" dirty="0"/>
              <a:t>플레이트</a:t>
            </a:r>
            <a:endParaRPr lang="en-US" altLang="ko-KR" dirty="0"/>
          </a:p>
          <a:p>
            <a:r>
              <a:rPr lang="ko-KR" altLang="en-US" dirty="0"/>
              <a:t>바퀴</a:t>
            </a:r>
            <a:endParaRPr lang="en-US" altLang="ko-KR" dirty="0"/>
          </a:p>
          <a:p>
            <a:r>
              <a:rPr lang="ko-KR" altLang="en-US" dirty="0"/>
              <a:t>인간</a:t>
            </a:r>
            <a:endParaRPr lang="en-US" altLang="ko-KR" dirty="0"/>
          </a:p>
          <a:p>
            <a:r>
              <a:rPr lang="ko-KR" altLang="en-US" dirty="0"/>
              <a:t>특수 </a:t>
            </a:r>
            <a:r>
              <a:rPr lang="ko-KR" altLang="en-US" dirty="0" err="1"/>
              <a:t>브릭</a:t>
            </a:r>
            <a:endParaRPr lang="en-US" altLang="ko-KR" dirty="0"/>
          </a:p>
          <a:p>
            <a:r>
              <a:rPr lang="ko-KR" altLang="en-US" dirty="0"/>
              <a:t>특수 플레이트</a:t>
            </a:r>
            <a:endParaRPr lang="en-US" altLang="ko-KR" dirty="0"/>
          </a:p>
          <a:p>
            <a:r>
              <a:rPr lang="ko-KR" altLang="en-US" dirty="0"/>
              <a:t>색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69847916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12/05 </a:t>
            </a:r>
            <a:r>
              <a:rPr lang="ko-KR" altLang="en-US" dirty="0"/>
              <a:t>목차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마우스 왼쪽 버튼을 이용한 돌려보기</a:t>
            </a:r>
            <a:endParaRPr lang="en-US" altLang="ko-KR" dirty="0"/>
          </a:p>
          <a:p>
            <a:r>
              <a:rPr lang="ko-KR" altLang="en-US" dirty="0"/>
              <a:t>마우스 오른쪽 버튼을 이용한 확대</a:t>
            </a:r>
            <a:r>
              <a:rPr lang="en-US" altLang="ko-KR" dirty="0"/>
              <a:t>/</a:t>
            </a:r>
            <a:r>
              <a:rPr lang="ko-KR" altLang="en-US" dirty="0"/>
              <a:t>축소</a:t>
            </a:r>
            <a:endParaRPr lang="en-US" altLang="ko-KR" dirty="0"/>
          </a:p>
          <a:p>
            <a:r>
              <a:rPr lang="ko-KR" altLang="en-US" dirty="0"/>
              <a:t>음악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3862838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마우스 왼쪽 버튼을 이용한 돌려보기</a:t>
            </a:r>
            <a:br>
              <a:rPr lang="en-US" altLang="ko-KR" dirty="0"/>
            </a:b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68385" y="4111835"/>
            <a:ext cx="3317320" cy="252899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5706" y="1562099"/>
            <a:ext cx="3317318" cy="261414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8385" y="1609153"/>
            <a:ext cx="3317320" cy="250268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85707" y="4158889"/>
            <a:ext cx="3317318" cy="2481941"/>
          </a:xfrm>
          <a:prstGeom prst="rect">
            <a:avLst/>
          </a:prstGeom>
        </p:spPr>
      </p:pic>
      <p:sp>
        <p:nvSpPr>
          <p:cNvPr id="8" name="내용 개체 틀 5"/>
          <p:cNvSpPr txBox="1">
            <a:spLocks/>
          </p:cNvSpPr>
          <p:nvPr/>
        </p:nvSpPr>
        <p:spPr>
          <a:xfrm>
            <a:off x="1428520" y="230197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마우스 왼쪽 버튼을 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누른 상태로 드래그를 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할 때마다</a:t>
            </a:r>
            <a:r>
              <a:rPr lang="en-US" altLang="ko-KR" dirty="0"/>
              <a:t>, </a:t>
            </a:r>
            <a:r>
              <a:rPr lang="en-US" altLang="ko-KR" dirty="0" err="1"/>
              <a:t>gluLookat</a:t>
            </a:r>
            <a:r>
              <a:rPr lang="en-US" altLang="ko-KR" dirty="0"/>
              <a:t>() </a:t>
            </a:r>
          </a:p>
          <a:p>
            <a:pPr marL="0" indent="0">
              <a:buNone/>
            </a:pPr>
            <a:r>
              <a:rPr lang="ko-KR" altLang="en-US" dirty="0"/>
              <a:t>함수의 인자를 바꾸어 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주었습니다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8207969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마우스 오른쪽 버튼을 이용한 확대</a:t>
            </a:r>
            <a:r>
              <a:rPr lang="en-US" altLang="ko-KR" dirty="0"/>
              <a:t>/</a:t>
            </a:r>
            <a:r>
              <a:rPr lang="ko-KR" altLang="en-US" dirty="0"/>
              <a:t>축소</a:t>
            </a:r>
            <a:endParaRPr lang="en-US" altLang="ko-KR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87755" y="1991923"/>
            <a:ext cx="2731334" cy="215237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5035" y="4143757"/>
            <a:ext cx="2731334" cy="215237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19089" y="4144296"/>
            <a:ext cx="2730651" cy="215183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19089" y="1992461"/>
            <a:ext cx="2730651" cy="2151835"/>
          </a:xfrm>
          <a:prstGeom prst="rect">
            <a:avLst/>
          </a:prstGeom>
        </p:spPr>
      </p:pic>
      <p:sp>
        <p:nvSpPr>
          <p:cNvPr id="9" name="내용 개체 틀 5"/>
          <p:cNvSpPr txBox="1">
            <a:spLocks/>
          </p:cNvSpPr>
          <p:nvPr/>
        </p:nvSpPr>
        <p:spPr>
          <a:xfrm>
            <a:off x="1428520" y="230197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마우스 오른쪽 버튼을 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누른 상태로 드래그를 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할 때마다</a:t>
            </a:r>
            <a:r>
              <a:rPr lang="en-US" altLang="ko-KR" dirty="0"/>
              <a:t>, </a:t>
            </a:r>
            <a:r>
              <a:rPr lang="en-US" altLang="ko-KR" dirty="0" err="1"/>
              <a:t>gluLookAt</a:t>
            </a:r>
            <a:r>
              <a:rPr lang="en-US" altLang="ko-KR" dirty="0"/>
              <a:t>() </a:t>
            </a:r>
          </a:p>
          <a:p>
            <a:pPr marL="0" indent="0">
              <a:buNone/>
            </a:pPr>
            <a:r>
              <a:rPr lang="ko-KR" altLang="en-US" dirty="0"/>
              <a:t>함수의 인자의 비율은 유지한 채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길이만 변하게 하였습니다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3456216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음악 </a:t>
            </a:r>
            <a:r>
              <a:rPr lang="en-US" altLang="ko-KR" dirty="0"/>
              <a:t>- </a:t>
            </a:r>
            <a:r>
              <a:rPr lang="ko-KR" altLang="en-US" dirty="0"/>
              <a:t>배경음악</a:t>
            </a:r>
            <a:br>
              <a:rPr lang="en-US" altLang="ko-KR" dirty="0"/>
            </a:b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2439" t="31707" r="40043" b="38552"/>
          <a:stretch/>
        </p:blipFill>
        <p:spPr>
          <a:xfrm>
            <a:off x="6061586" y="3152900"/>
            <a:ext cx="5796975" cy="2273280"/>
          </a:xfrm>
          <a:prstGeom prst="rect">
            <a:avLst/>
          </a:prstGeom>
        </p:spPr>
      </p:pic>
      <p:sp>
        <p:nvSpPr>
          <p:cNvPr id="6" name="내용 개체 틀 5"/>
          <p:cNvSpPr txBox="1">
            <a:spLocks/>
          </p:cNvSpPr>
          <p:nvPr/>
        </p:nvSpPr>
        <p:spPr>
          <a:xfrm>
            <a:off x="1428520" y="230197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배경음악이 나오게  하였습니다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8760380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음악 </a:t>
            </a:r>
            <a:r>
              <a:rPr lang="en-US" altLang="ko-KR" dirty="0"/>
              <a:t>- </a:t>
            </a:r>
            <a:r>
              <a:rPr lang="ko-KR" altLang="en-US" dirty="0"/>
              <a:t>효과음</a:t>
            </a:r>
            <a:br>
              <a:rPr lang="en-US" altLang="ko-KR" dirty="0"/>
            </a:b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10888" t="21383" r="62481" b="70330"/>
          <a:stretch/>
        </p:blipFill>
        <p:spPr>
          <a:xfrm>
            <a:off x="5471273" y="2316727"/>
            <a:ext cx="5975960" cy="116512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rcRect l="10085" t="25930" r="57387" b="68663"/>
          <a:stretch/>
        </p:blipFill>
        <p:spPr>
          <a:xfrm>
            <a:off x="2439888" y="4442342"/>
            <a:ext cx="9063136" cy="943896"/>
          </a:xfrm>
          <a:prstGeom prst="rect">
            <a:avLst/>
          </a:prstGeom>
        </p:spPr>
      </p:pic>
      <p:sp>
        <p:nvSpPr>
          <p:cNvPr id="11" name="내용 개체 틀 5"/>
          <p:cNvSpPr txBox="1">
            <a:spLocks/>
          </p:cNvSpPr>
          <p:nvPr/>
        </p:nvSpPr>
        <p:spPr>
          <a:xfrm>
            <a:off x="1428520" y="230197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beep </a:t>
            </a:r>
            <a:r>
              <a:rPr lang="ko-KR" altLang="en-US" dirty="0"/>
              <a:t>음을 내는 함수를 만든 뒤</a:t>
            </a:r>
            <a:r>
              <a:rPr lang="en-US" altLang="ko-KR" dirty="0"/>
              <a:t>, </a:t>
            </a:r>
          </a:p>
          <a:p>
            <a:r>
              <a:rPr lang="en-US" altLang="ko-KR" dirty="0"/>
              <a:t>keyboard</a:t>
            </a:r>
            <a:r>
              <a:rPr lang="ko-KR" altLang="en-US" dirty="0"/>
              <a:t>를 누를 때마다 나오게 하였습니다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0929511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12/10 </a:t>
            </a:r>
            <a:r>
              <a:rPr lang="ko-KR" altLang="en-US" dirty="0"/>
              <a:t>목차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미리보기 화면</a:t>
            </a:r>
            <a:endParaRPr lang="en-US" altLang="ko-KR" dirty="0"/>
          </a:p>
          <a:p>
            <a:r>
              <a:rPr lang="ko-KR" altLang="en-US" dirty="0"/>
              <a:t>미리보기에서 블록 등록</a:t>
            </a:r>
            <a:endParaRPr lang="en-US" altLang="ko-KR" dirty="0"/>
          </a:p>
          <a:p>
            <a:r>
              <a:rPr lang="ko-KR" altLang="en-US" dirty="0"/>
              <a:t>실행 취소</a:t>
            </a:r>
            <a:endParaRPr lang="en-US" altLang="ko-KR" dirty="0"/>
          </a:p>
          <a:p>
            <a:r>
              <a:rPr lang="ko-KR" altLang="en-US" dirty="0"/>
              <a:t>파일 저장 및 불러오기</a:t>
            </a:r>
            <a:endParaRPr lang="en-US" altLang="ko-KR" dirty="0"/>
          </a:p>
          <a:p>
            <a:r>
              <a:rPr lang="ko-KR" altLang="en-US" dirty="0"/>
              <a:t>전체 움직임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10743546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미리보기 화면</a:t>
            </a: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83267" y="2111828"/>
            <a:ext cx="4513369" cy="237308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3268" y="4484914"/>
            <a:ext cx="4513369" cy="2373086"/>
          </a:xfrm>
          <a:prstGeom prst="rect">
            <a:avLst/>
          </a:prstGeom>
        </p:spPr>
      </p:pic>
      <p:sp>
        <p:nvSpPr>
          <p:cNvPr id="6" name="내용 개체 틀 2"/>
          <p:cNvSpPr txBox="1">
            <a:spLocks/>
          </p:cNvSpPr>
          <p:nvPr/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다음 블록을 미리 볼 수 있습니다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3160150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블록 등록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f </a:t>
            </a:r>
            <a:r>
              <a:rPr lang="ko-KR" altLang="en-US" dirty="0"/>
              <a:t>키를 누르면 미리보기 블록이 실제 화면으로 </a:t>
            </a:r>
            <a:r>
              <a:rPr lang="ko-KR" altLang="en-US" dirty="0" err="1"/>
              <a:t>렌더링됩니다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1141167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실행취소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z</a:t>
            </a:r>
            <a:r>
              <a:rPr lang="ko-KR" altLang="en-US" dirty="0"/>
              <a:t>키를 누르면 기존에 </a:t>
            </a:r>
            <a:r>
              <a:rPr lang="ko-KR" altLang="en-US" dirty="0" err="1"/>
              <a:t>렌더링된</a:t>
            </a:r>
            <a:r>
              <a:rPr lang="ko-KR" altLang="en-US" dirty="0"/>
              <a:t> 블록이 없어집니다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0662275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파일 저장 및 불러오기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p</a:t>
            </a:r>
            <a:r>
              <a:rPr lang="ko-KR" altLang="en-US" dirty="0"/>
              <a:t>키를 눌러서 파일을 저장하고</a:t>
            </a:r>
            <a:endParaRPr lang="en-US" altLang="ko-KR" dirty="0"/>
          </a:p>
          <a:p>
            <a:r>
              <a:rPr lang="en-US" altLang="ko-KR" dirty="0"/>
              <a:t>o</a:t>
            </a:r>
            <a:r>
              <a:rPr lang="ko-KR" altLang="en-US" dirty="0"/>
              <a:t>키를 눌러서 파일을 불러올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528774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레고 디자인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블릭과</a:t>
            </a:r>
            <a:r>
              <a:rPr lang="ko-KR" altLang="en-US" dirty="0"/>
              <a:t> 플레이트의 경우 하나의 레고에서 크기를 다양하게 변경 가능</a:t>
            </a:r>
            <a:endParaRPr lang="en-US" altLang="ko-KR" dirty="0"/>
          </a:p>
          <a:p>
            <a:r>
              <a:rPr lang="ko-KR" altLang="en-US" dirty="0" err="1"/>
              <a:t>블릭과</a:t>
            </a:r>
            <a:r>
              <a:rPr lang="ko-KR" altLang="en-US" dirty="0"/>
              <a:t> 플레이트는 특수한 버전이 있어</a:t>
            </a:r>
            <a:r>
              <a:rPr lang="en-US" altLang="ko-KR" dirty="0"/>
              <a:t>, </a:t>
            </a:r>
            <a:r>
              <a:rPr lang="ko-KR" altLang="en-US" dirty="0" err="1"/>
              <a:t>브릭은</a:t>
            </a:r>
            <a:r>
              <a:rPr lang="ko-KR" altLang="en-US" dirty="0"/>
              <a:t> 옆면에도 단추가 있고</a:t>
            </a:r>
            <a:r>
              <a:rPr lang="en-US" altLang="ko-KR" dirty="0"/>
              <a:t>, </a:t>
            </a:r>
            <a:r>
              <a:rPr lang="ko-KR" altLang="en-US" dirty="0"/>
              <a:t>플레이트는 바퀴를 낄 수 있는 구조</a:t>
            </a:r>
          </a:p>
        </p:txBody>
      </p:sp>
    </p:spTree>
    <p:extLst>
      <p:ext uri="{BB962C8B-B14F-4D97-AF65-F5344CB8AC3E}">
        <p14:creationId xmlns:p14="http://schemas.microsoft.com/office/powerpoint/2010/main" val="392999425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전체 움직임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r>
              <a:rPr lang="ko-KR" altLang="en-US" dirty="0"/>
              <a:t>번 키를 누르면 전체 블록들이 회전을 하게  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2263177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유튜브 주소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hlinkClick r:id="rId2"/>
              </a:rPr>
              <a:t>https://www.youtube.com/watch?v=77lRtt_DbtY</a:t>
            </a:r>
            <a:endParaRPr lang="en-US" altLang="ko-KR" dirty="0"/>
          </a:p>
          <a:p>
            <a:r>
              <a:rPr lang="ko-KR" altLang="en-US" dirty="0"/>
              <a:t>동영상에서는 음악소리와 효과음을 녹음하지 못 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실행 파일을 실행하면 들으실 수 있습니다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3107386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376733" y="1994646"/>
            <a:ext cx="10018713" cy="3124201"/>
          </a:xfrm>
        </p:spPr>
        <p:txBody>
          <a:bodyPr/>
          <a:lstStyle/>
          <a:p>
            <a:pPr marL="0" indent="0" algn="ctr">
              <a:buNone/>
            </a:pPr>
            <a:r>
              <a:rPr lang="ko-KR" altLang="en-US" sz="8000" dirty="0"/>
              <a:t>감사합니다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708076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레고 디자인 </a:t>
            </a:r>
            <a:r>
              <a:rPr lang="en-US" altLang="ko-KR" dirty="0"/>
              <a:t>(</a:t>
            </a:r>
            <a:r>
              <a:rPr lang="ko-KR" altLang="en-US" dirty="0" err="1"/>
              <a:t>브릭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플레이트에 비해 높이가  있는 레고</a:t>
            </a:r>
            <a:endParaRPr lang="en-US" altLang="ko-KR" dirty="0"/>
          </a:p>
          <a:p>
            <a:r>
              <a:rPr lang="ko-KR" altLang="en-US" dirty="0"/>
              <a:t>모양은 직육면체</a:t>
            </a:r>
            <a:r>
              <a:rPr lang="en-US" altLang="ko-KR" dirty="0"/>
              <a:t>, </a:t>
            </a:r>
            <a:r>
              <a:rPr lang="ko-KR" altLang="en-US" dirty="0"/>
              <a:t>원기둥</a:t>
            </a:r>
            <a:r>
              <a:rPr lang="en-US" altLang="ko-KR" dirty="0"/>
              <a:t>, </a:t>
            </a:r>
            <a:r>
              <a:rPr lang="ko-KR" altLang="en-US" dirty="0"/>
              <a:t>원뿔대 등이 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가로</a:t>
            </a:r>
            <a:r>
              <a:rPr lang="en-US" altLang="ko-KR" dirty="0"/>
              <a:t>, </a:t>
            </a:r>
            <a:r>
              <a:rPr lang="ko-KR" altLang="en-US" dirty="0"/>
              <a:t>세로는 </a:t>
            </a:r>
            <a:r>
              <a:rPr lang="en-US" altLang="ko-KR" dirty="0"/>
              <a:t>1</a:t>
            </a:r>
            <a:r>
              <a:rPr lang="ko-KR" altLang="en-US" dirty="0"/>
              <a:t>당 </a:t>
            </a:r>
            <a:r>
              <a:rPr lang="en-US" altLang="ko-KR" dirty="0"/>
              <a:t>0.8, </a:t>
            </a:r>
            <a:r>
              <a:rPr lang="ko-KR" altLang="en-US" dirty="0"/>
              <a:t>높이는 </a:t>
            </a:r>
            <a:r>
              <a:rPr lang="en-US" altLang="ko-KR" dirty="0"/>
              <a:t>0.8 </a:t>
            </a:r>
            <a:r>
              <a:rPr lang="ko-KR" altLang="en-US" dirty="0"/>
              <a:t>고정 </a:t>
            </a:r>
            <a:r>
              <a:rPr lang="en-US" altLang="ko-KR" dirty="0"/>
              <a:t>(</a:t>
            </a:r>
            <a:r>
              <a:rPr lang="ko-KR" altLang="en-US" dirty="0"/>
              <a:t>단추 포함 시 </a:t>
            </a:r>
            <a:r>
              <a:rPr lang="en-US" altLang="ko-KR" dirty="0"/>
              <a:t>1.0)</a:t>
            </a:r>
          </a:p>
          <a:p>
            <a:r>
              <a:rPr lang="ko-KR" altLang="en-US" dirty="0"/>
              <a:t>단추의 지름은 </a:t>
            </a:r>
            <a:r>
              <a:rPr lang="en-US" altLang="ko-KR" dirty="0"/>
              <a:t>0.6</a:t>
            </a:r>
          </a:p>
          <a:p>
            <a:r>
              <a:rPr lang="ko-KR" altLang="en-US" dirty="0"/>
              <a:t>그림은 직육면체의 </a:t>
            </a:r>
            <a:r>
              <a:rPr lang="ko-KR" altLang="en-US" dirty="0" err="1"/>
              <a:t>브릭</a:t>
            </a:r>
            <a:endParaRPr lang="en-US" altLang="ko-KR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rcRect l="35466" t="31913" r="41233" b="36312"/>
          <a:stretch/>
        </p:blipFill>
        <p:spPr>
          <a:xfrm>
            <a:off x="9055509" y="2438399"/>
            <a:ext cx="2916248" cy="3132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0339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레고 디자인 </a:t>
            </a:r>
            <a:r>
              <a:rPr lang="en-US" altLang="ko-KR" dirty="0"/>
              <a:t>(</a:t>
            </a:r>
            <a:r>
              <a:rPr lang="ko-KR" altLang="en-US" dirty="0"/>
              <a:t>플레이트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높이가 작은 납작한 레고</a:t>
            </a:r>
            <a:endParaRPr lang="en-US" altLang="ko-KR" dirty="0"/>
          </a:p>
          <a:p>
            <a:r>
              <a:rPr lang="ko-KR" altLang="en-US" dirty="0"/>
              <a:t>모양은 직육면체</a:t>
            </a:r>
            <a:r>
              <a:rPr lang="en-US" altLang="ko-KR" dirty="0"/>
              <a:t>, </a:t>
            </a:r>
            <a:r>
              <a:rPr lang="ko-KR" altLang="en-US" dirty="0"/>
              <a:t>원기둥 등이 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가로</a:t>
            </a:r>
            <a:r>
              <a:rPr lang="en-US" altLang="ko-KR" dirty="0"/>
              <a:t>, </a:t>
            </a:r>
            <a:r>
              <a:rPr lang="ko-KR" altLang="en-US" dirty="0"/>
              <a:t>세로는 </a:t>
            </a:r>
            <a:r>
              <a:rPr lang="en-US" altLang="ko-KR" dirty="0"/>
              <a:t>1</a:t>
            </a:r>
            <a:r>
              <a:rPr lang="ko-KR" altLang="en-US" dirty="0"/>
              <a:t>당 </a:t>
            </a:r>
            <a:r>
              <a:rPr lang="en-US" altLang="ko-KR" dirty="0"/>
              <a:t>0.8, </a:t>
            </a:r>
            <a:r>
              <a:rPr lang="ko-KR" altLang="en-US" dirty="0"/>
              <a:t>높이는 </a:t>
            </a:r>
            <a:r>
              <a:rPr lang="en-US" altLang="ko-KR" dirty="0"/>
              <a:t>0.3 </a:t>
            </a:r>
            <a:r>
              <a:rPr lang="ko-KR" altLang="en-US" dirty="0"/>
              <a:t>고정 </a:t>
            </a:r>
            <a:r>
              <a:rPr lang="en-US" altLang="ko-KR" dirty="0"/>
              <a:t>(</a:t>
            </a:r>
            <a:r>
              <a:rPr lang="ko-KR" altLang="en-US" dirty="0"/>
              <a:t>단추 포함 시 </a:t>
            </a:r>
            <a:r>
              <a:rPr lang="en-US" altLang="ko-KR" dirty="0"/>
              <a:t>0.5)</a:t>
            </a:r>
          </a:p>
          <a:p>
            <a:r>
              <a:rPr lang="ko-KR" altLang="en-US" dirty="0"/>
              <a:t>단추의 지름은 </a:t>
            </a:r>
            <a:r>
              <a:rPr lang="en-US" altLang="ko-KR" dirty="0"/>
              <a:t>0.6</a:t>
            </a:r>
          </a:p>
          <a:p>
            <a:r>
              <a:rPr lang="ko-KR" altLang="en-US" dirty="0"/>
              <a:t>그림은 직육면체의 플레이트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37234" t="42271" r="43181" b="36610"/>
          <a:stretch/>
        </p:blipFill>
        <p:spPr>
          <a:xfrm>
            <a:off x="9261987" y="2991463"/>
            <a:ext cx="2451182" cy="2081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9233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레고 디자인 </a:t>
            </a:r>
            <a:r>
              <a:rPr lang="en-US" altLang="ko-KR" dirty="0"/>
              <a:t>(</a:t>
            </a:r>
            <a:r>
              <a:rPr lang="ko-KR" altLang="en-US" dirty="0"/>
              <a:t>바퀴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눕혀진 원기둥의 형태로 중간에 끼울 수 있는 홈이 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크기는 반지름이 </a:t>
            </a:r>
            <a:r>
              <a:rPr lang="en-US" altLang="ko-KR" dirty="0"/>
              <a:t>0.5, </a:t>
            </a:r>
            <a:r>
              <a:rPr lang="ko-KR" altLang="en-US" dirty="0"/>
              <a:t>폭은 </a:t>
            </a:r>
            <a:r>
              <a:rPr lang="en-US" altLang="ko-KR" dirty="0"/>
              <a:t>0.3 </a:t>
            </a:r>
            <a:r>
              <a:rPr lang="ko-KR" altLang="en-US" dirty="0"/>
              <a:t>에 비례</a:t>
            </a:r>
            <a:endParaRPr lang="en-US" altLang="ko-KR" dirty="0"/>
          </a:p>
          <a:p>
            <a:r>
              <a:rPr lang="ko-KR" altLang="en-US" dirty="0"/>
              <a:t>홈의 지름은 </a:t>
            </a:r>
            <a:r>
              <a:rPr lang="en-US" altLang="ko-KR" dirty="0"/>
              <a:t>0.1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32992" t="50464" r="51786" b="28531"/>
          <a:stretch/>
        </p:blipFill>
        <p:spPr>
          <a:xfrm>
            <a:off x="9597859" y="3076515"/>
            <a:ext cx="1905164" cy="2070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7300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레고 디자인 </a:t>
            </a:r>
            <a:r>
              <a:rPr lang="en-US" altLang="ko-KR" dirty="0"/>
              <a:t>(</a:t>
            </a:r>
            <a:r>
              <a:rPr lang="ko-KR" altLang="en-US" dirty="0"/>
              <a:t>인간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상체</a:t>
            </a:r>
            <a:r>
              <a:rPr lang="en-US" altLang="ko-KR" dirty="0"/>
              <a:t>, </a:t>
            </a:r>
            <a:r>
              <a:rPr lang="ko-KR" altLang="en-US" dirty="0"/>
              <a:t>하체</a:t>
            </a:r>
            <a:r>
              <a:rPr lang="en-US" altLang="ko-KR" dirty="0"/>
              <a:t>, </a:t>
            </a:r>
            <a:r>
              <a:rPr lang="ko-KR" altLang="en-US" dirty="0"/>
              <a:t>팔 </a:t>
            </a:r>
            <a:r>
              <a:rPr lang="en-US" altLang="ko-KR" dirty="0"/>
              <a:t>3</a:t>
            </a:r>
            <a:r>
              <a:rPr lang="ko-KR" altLang="en-US" dirty="0"/>
              <a:t>부분으로 나누어 진다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상하체는 각각 가로 </a:t>
            </a:r>
            <a:r>
              <a:rPr lang="en-US" altLang="ko-KR" dirty="0"/>
              <a:t>1.6, </a:t>
            </a:r>
            <a:r>
              <a:rPr lang="ko-KR" altLang="en-US" dirty="0"/>
              <a:t>세로 </a:t>
            </a:r>
            <a:r>
              <a:rPr lang="en-US" altLang="ko-KR" dirty="0"/>
              <a:t>0.8, </a:t>
            </a:r>
            <a:r>
              <a:rPr lang="ko-KR" altLang="en-US" dirty="0"/>
              <a:t>높이 </a:t>
            </a:r>
            <a:r>
              <a:rPr lang="en-US" altLang="ko-KR" dirty="0"/>
              <a:t>1.6</a:t>
            </a:r>
          </a:p>
          <a:p>
            <a:r>
              <a:rPr lang="ko-KR" altLang="en-US" dirty="0"/>
              <a:t>팔은 가로 </a:t>
            </a:r>
            <a:r>
              <a:rPr lang="en-US" altLang="ko-KR" dirty="0"/>
              <a:t>0.1, </a:t>
            </a:r>
            <a:r>
              <a:rPr lang="ko-KR" altLang="en-US" dirty="0"/>
              <a:t>세로 </a:t>
            </a:r>
            <a:r>
              <a:rPr lang="en-US" altLang="ko-KR" dirty="0"/>
              <a:t>0.4, </a:t>
            </a:r>
            <a:r>
              <a:rPr lang="ko-KR" altLang="en-US" dirty="0"/>
              <a:t>높이 </a:t>
            </a:r>
            <a:r>
              <a:rPr lang="en-US" altLang="ko-KR" dirty="0"/>
              <a:t>1.3</a:t>
            </a:r>
          </a:p>
          <a:p>
            <a:r>
              <a:rPr lang="ko-KR" altLang="en-US" dirty="0"/>
              <a:t>그림은 상체</a:t>
            </a:r>
            <a:r>
              <a:rPr lang="en-US" altLang="ko-KR" dirty="0"/>
              <a:t>, </a:t>
            </a:r>
            <a:r>
              <a:rPr lang="ko-KR" altLang="en-US" dirty="0"/>
              <a:t>하체</a:t>
            </a:r>
            <a:r>
              <a:rPr lang="en-US" altLang="ko-KR" dirty="0"/>
              <a:t>, </a:t>
            </a:r>
            <a:r>
              <a:rPr lang="ko-KR" altLang="en-US" dirty="0"/>
              <a:t>팔을 합친 것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25568" t="24699" r="58930" b="38256"/>
          <a:stretch/>
        </p:blipFill>
        <p:spPr>
          <a:xfrm>
            <a:off x="9562791" y="2114590"/>
            <a:ext cx="1940232" cy="3652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33352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시차">
  <a:themeElements>
    <a:clrScheme name="시차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시차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시차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시차</Template>
  <TotalTime>885</TotalTime>
  <Words>1105</Words>
  <Application>Microsoft Office PowerPoint</Application>
  <PresentationFormat>와이드스크린</PresentationFormat>
  <Paragraphs>210</Paragraphs>
  <Slides>52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52</vt:i4>
      </vt:variant>
    </vt:vector>
  </HeadingPairs>
  <TitlesOfParts>
    <vt:vector size="56" baseType="lpstr">
      <vt:lpstr>HY엽서L</vt:lpstr>
      <vt:lpstr>Arial</vt:lpstr>
      <vt:lpstr>Corbel</vt:lpstr>
      <vt:lpstr>시차</vt:lpstr>
      <vt:lpstr>2016 컴퓨터 그래픽스Mini Project</vt:lpstr>
      <vt:lpstr>일정</vt:lpstr>
      <vt:lpstr>11/14 목차</vt:lpstr>
      <vt:lpstr>레고 디자인</vt:lpstr>
      <vt:lpstr>레고 디자인</vt:lpstr>
      <vt:lpstr>레고 디자인 (브릭)</vt:lpstr>
      <vt:lpstr>레고 디자인 (플레이트)</vt:lpstr>
      <vt:lpstr>레고 디자인 (바퀴)</vt:lpstr>
      <vt:lpstr>레고 디자인 (인간)</vt:lpstr>
      <vt:lpstr>레고 디자인 (특수 브릭)</vt:lpstr>
      <vt:lpstr>레고 디자인 (특수 플레이트)</vt:lpstr>
      <vt:lpstr>레고 디자인(색)</vt:lpstr>
      <vt:lpstr>keyboard interface</vt:lpstr>
      <vt:lpstr>keyboard interface(모드 선택)</vt:lpstr>
      <vt:lpstr>keyboard interface(이동 – 레고 선택 모드)</vt:lpstr>
      <vt:lpstr>keyboard interface(이동 – 레고 이동 모드)</vt:lpstr>
      <vt:lpstr>keyboard interface(이동 – 레고 회전 모드)</vt:lpstr>
      <vt:lpstr>레고 모델링의 동작 시나리오(1)</vt:lpstr>
      <vt:lpstr>레고 모델링의 동작 시나리오(2)</vt:lpstr>
      <vt:lpstr>레고 모델링의 동작 시나리오(3)</vt:lpstr>
      <vt:lpstr>레고 모델링의 동작 시나리오(4)</vt:lpstr>
      <vt:lpstr>11/21 목차</vt:lpstr>
      <vt:lpstr>육면체 만들기(1) </vt:lpstr>
      <vt:lpstr>육면체 만들기(2)</vt:lpstr>
      <vt:lpstr>육면체 만들기(3)</vt:lpstr>
      <vt:lpstr>레고 만드는 함수</vt:lpstr>
      <vt:lpstr>브릭</vt:lpstr>
      <vt:lpstr>플레이트</vt:lpstr>
      <vt:lpstr>바퀴</vt:lpstr>
      <vt:lpstr>인간</vt:lpstr>
      <vt:lpstr>특수 브릭</vt:lpstr>
      <vt:lpstr>특수 플레이트</vt:lpstr>
      <vt:lpstr>11/28 목차</vt:lpstr>
      <vt:lpstr>모드 변경</vt:lpstr>
      <vt:lpstr>블록 선택</vt:lpstr>
      <vt:lpstr>색 변경</vt:lpstr>
      <vt:lpstr>크기 변경</vt:lpstr>
      <vt:lpstr>블록 이동</vt:lpstr>
      <vt:lpstr>블록 회전</vt:lpstr>
      <vt:lpstr>12/05 목차</vt:lpstr>
      <vt:lpstr>마우스 왼쪽 버튼을 이용한 돌려보기 </vt:lpstr>
      <vt:lpstr>마우스 오른쪽 버튼을 이용한 확대/축소</vt:lpstr>
      <vt:lpstr>음악 - 배경음악 </vt:lpstr>
      <vt:lpstr>음악 - 효과음 </vt:lpstr>
      <vt:lpstr>12/10 목차</vt:lpstr>
      <vt:lpstr>미리보기 화면</vt:lpstr>
      <vt:lpstr>블록 등록</vt:lpstr>
      <vt:lpstr>실행취소</vt:lpstr>
      <vt:lpstr>파일 저장 및 불러오기</vt:lpstr>
      <vt:lpstr>전체 움직임</vt:lpstr>
      <vt:lpstr>유튜브 주소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2016 컴퓨터 그래픽스Mini Project</dc:title>
  <dc:creator>HimChan Lee</dc:creator>
  <cp:lastModifiedBy>HimChan Lee</cp:lastModifiedBy>
  <cp:revision>59</cp:revision>
  <dcterms:created xsi:type="dcterms:W3CDTF">2016-11-09T11:58:57Z</dcterms:created>
  <dcterms:modified xsi:type="dcterms:W3CDTF">2016-12-11T05:00:42Z</dcterms:modified>
</cp:coreProperties>
</file>